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7" r:id="rId1"/>
  </p:sldMasterIdLst>
  <p:sldIdLst>
    <p:sldId id="278" r:id="rId2"/>
    <p:sldId id="279" r:id="rId3"/>
    <p:sldId id="280" r:id="rId4"/>
    <p:sldId id="281" r:id="rId5"/>
    <p:sldId id="282" r:id="rId6"/>
    <p:sldId id="283" r:id="rId7"/>
    <p:sldId id="28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59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93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63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989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0789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28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06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525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5577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34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68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01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733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93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31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77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80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1694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  <p:sldLayoutId id="2147483911" r:id="rId14"/>
    <p:sldLayoutId id="2147483912" r:id="rId15"/>
    <p:sldLayoutId id="2147483913" r:id="rId16"/>
    <p:sldLayoutId id="214748391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EB5B1-B106-5241-996A-497B862E8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AE84D-3C3A-B046-8FD0-8BBD464E1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6BA6A-E410-4E4C-AEB0-9EE6F550E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60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10C5F-F118-A145-ABBC-88B8BA9EA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78EE2-0937-F140-B7F5-96E038D7B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29EE7B-C767-1242-A448-3CCC3811B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61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8C4FD-69B3-384F-9A16-CD1C25D59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6A36B-357D-9F42-965E-F58D2E372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02CE6-CC0D-194F-9388-79F4DCE78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021"/>
            <a:ext cx="12192000" cy="678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218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E5B9E-1619-6648-8273-51365149F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55737-62A2-3A45-B622-0FED6F8C6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E8FDBC-2513-0E47-8ACA-8A939103F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137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BE2-FC0E-C049-8663-A00A9E37D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5B399-BCE3-7C49-8D00-284729AEE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9B9779-4A97-8348-92ED-C5885FD79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571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0CEC3-ABCE-7946-92A1-6A7363851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3EF61-3E93-A844-A436-6645B70B7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929086-0359-0641-9F45-76851A519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175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3A470-9F2A-2F4F-9ABB-7162CF613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9B514-2E01-454D-ABE1-41275977F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63373D-90DD-CB4E-9747-41B27DEE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2307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{D29BAFDD-9FE2-6345-9924-140FBB899286}tf10001062</Template>
  <TotalTime>241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Designing ETL Pipelines with Structured Streaming and Delta Lake  </dc:title>
  <dc:creator>Ashish Jha</dc:creator>
  <cp:lastModifiedBy>Ashish Jha</cp:lastModifiedBy>
  <cp:revision>15</cp:revision>
  <dcterms:created xsi:type="dcterms:W3CDTF">2020-10-11T19:01:16Z</dcterms:created>
  <dcterms:modified xsi:type="dcterms:W3CDTF">2020-10-11T23:16:33Z</dcterms:modified>
</cp:coreProperties>
</file>

<file path=docProps/thumbnail.jpeg>
</file>